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91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57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9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19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5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852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365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612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7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87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84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D1C6A-3C19-234E-A028-6E510E148506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E5545-02AD-D846-9A77-357278B78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14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Relationship Id="rId3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6023"/>
            <a:ext cx="7772400" cy="1470025"/>
          </a:xfrm>
        </p:spPr>
        <p:txBody>
          <a:bodyPr/>
          <a:lstStyle/>
          <a:p>
            <a:r>
              <a:rPr lang="en-US" dirty="0" smtClean="0"/>
              <a:t>Ten Mile 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638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92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sustenance:</a:t>
            </a:r>
            <a:r>
              <a:rPr lang="en-US" dirty="0"/>
              <a:t> </a:t>
            </a:r>
            <a:r>
              <a:rPr lang="en-US" dirty="0" smtClean="0"/>
              <a:t>(n) </a:t>
            </a:r>
            <a:r>
              <a:rPr lang="en-US" dirty="0" smtClean="0"/>
              <a:t>food or drink regarded as a source of strength, nourishment</a:t>
            </a:r>
            <a:endParaRPr lang="en-US" dirty="0"/>
          </a:p>
        </p:txBody>
      </p:sp>
      <p:pic>
        <p:nvPicPr>
          <p:cNvPr id="3" name="Picture 2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83" y="2218972"/>
            <a:ext cx="4298950" cy="323666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75111"/>
            <a:ext cx="544689" cy="65405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306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adversity: (n) difficulties, misfortune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79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402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barren</a:t>
            </a:r>
            <a:r>
              <a:rPr lang="en-US" dirty="0" smtClean="0"/>
              <a:t>: (</a:t>
            </a:r>
            <a:r>
              <a:rPr lang="en-US" dirty="0" err="1" smtClean="0"/>
              <a:t>adj</a:t>
            </a:r>
            <a:r>
              <a:rPr lang="en-US" dirty="0" smtClean="0"/>
              <a:t>) land that is too poor to produce much or any vegetation, bleak and lifeless</a:t>
            </a:r>
            <a:endParaRPr lang="en-US" dirty="0"/>
          </a:p>
        </p:txBody>
      </p:sp>
      <p:pic>
        <p:nvPicPr>
          <p:cNvPr id="3" name="Picture 2" descr="barren-are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8795" y="2458696"/>
            <a:ext cx="4981443" cy="3736082"/>
          </a:xfrm>
          <a:prstGeom prst="rect">
            <a:avLst/>
          </a:prstGeom>
        </p:spPr>
      </p:pic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128000" y="1600201"/>
            <a:ext cx="558800" cy="6152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5624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0402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deafening</a:t>
            </a:r>
            <a:r>
              <a:rPr lang="en-US" dirty="0" smtClean="0"/>
              <a:t>: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 </a:t>
            </a:r>
            <a:r>
              <a:rPr lang="en-US" dirty="0" smtClean="0"/>
              <a:t>so loud as to make it impossible to hear anything else.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83" y="2583755"/>
            <a:ext cx="3312123" cy="2547786"/>
          </a:xfrm>
          <a:prstGeom prst="rect">
            <a:avLst/>
          </a:prstGeom>
        </p:spPr>
      </p:pic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3357" b="-13357"/>
          <a:stretch>
            <a:fillRect/>
          </a:stretch>
        </p:blipFill>
        <p:spPr>
          <a:xfrm>
            <a:off x="457200" y="1600200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20565271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4746" y="2048932"/>
            <a:ext cx="5890274" cy="382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80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495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lurched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(</a:t>
            </a:r>
            <a:r>
              <a:rPr lang="en-US" dirty="0"/>
              <a:t>v</a:t>
            </a:r>
            <a:r>
              <a:rPr lang="en-US" dirty="0" smtClean="0"/>
              <a:t>) make an abrupt. </a:t>
            </a:r>
            <a:r>
              <a:rPr lang="en-US" dirty="0" smtClean="0"/>
              <a:t>unsteady, uncontrolled movement or series of movements</a:t>
            </a:r>
            <a:endParaRPr lang="en-US" dirty="0"/>
          </a:p>
        </p:txBody>
      </p:sp>
      <p:pic>
        <p:nvPicPr>
          <p:cNvPr id="6" name="Content Placeholder 5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181" r="-34181"/>
          <a:stretch>
            <a:fillRect/>
          </a:stretch>
        </p:blipFill>
        <p:spPr>
          <a:xfrm>
            <a:off x="4008520" y="3012359"/>
            <a:ext cx="5135480" cy="2824316"/>
          </a:xfrm>
        </p:spPr>
      </p:pic>
      <p:pic>
        <p:nvPicPr>
          <p:cNvPr id="7" name="Picture 6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012359"/>
            <a:ext cx="3913618" cy="2956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893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prying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 excessively interested in a person’s private affairs </a:t>
            </a:r>
            <a:endParaRPr lang="en-US" dirty="0"/>
          </a:p>
        </p:txBody>
      </p:sp>
      <p:pic>
        <p:nvPicPr>
          <p:cNvPr id="5" name="Content Placeholder 4" descr="imgr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779" b="-11779"/>
          <a:stretch>
            <a:fillRect/>
          </a:stretch>
        </p:blipFill>
        <p:spPr>
          <a:xfrm>
            <a:off x="457200" y="1600201"/>
            <a:ext cx="4995564" cy="2747368"/>
          </a:xfrm>
        </p:spPr>
      </p:pic>
      <p:pic>
        <p:nvPicPr>
          <p:cNvPr id="6" name="Picture 5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102" y="3978903"/>
            <a:ext cx="4127500" cy="1968500"/>
          </a:xfrm>
          <a:prstGeom prst="rect">
            <a:avLst/>
          </a:prstGeom>
        </p:spPr>
      </p:pic>
      <p:pic>
        <p:nvPicPr>
          <p:cNvPr id="7" name="Picture 6" descr="images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879" y="4347569"/>
            <a:ext cx="1775017" cy="177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083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82007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surveying</a:t>
            </a:r>
            <a:r>
              <a:rPr lang="en-US" dirty="0" smtClean="0"/>
              <a:t>: </a:t>
            </a:r>
            <a:r>
              <a:rPr lang="en-US" sz="4000" dirty="0" smtClean="0"/>
              <a:t>(v) </a:t>
            </a:r>
            <a:r>
              <a:rPr lang="en-US" sz="4000" dirty="0" smtClean="0"/>
              <a:t>1. </a:t>
            </a:r>
            <a:r>
              <a:rPr lang="en-US" sz="4000" dirty="0" smtClean="0"/>
              <a:t>look carefully and thoroughly at</a:t>
            </a:r>
            <a:br>
              <a:rPr lang="en-US" sz="4000" dirty="0" smtClean="0"/>
            </a:br>
            <a:r>
              <a:rPr lang="en-US" sz="4000" dirty="0" smtClean="0"/>
              <a:t>2</a:t>
            </a:r>
            <a:r>
              <a:rPr lang="en-US" sz="4000" dirty="0" smtClean="0"/>
              <a:t>. </a:t>
            </a:r>
            <a:r>
              <a:rPr lang="en-US" sz="4000" dirty="0" smtClean="0"/>
              <a:t>examine and record the area and features of )an area of land) so as to construct a map, plan or description.</a:t>
            </a:r>
            <a:endParaRPr lang="en-US" sz="4000" dirty="0"/>
          </a:p>
        </p:txBody>
      </p:sp>
      <p:pic>
        <p:nvPicPr>
          <p:cNvPr id="6" name="Content Placeholder 5" descr="Survey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209" r="-9209"/>
          <a:stretch>
            <a:fillRect/>
          </a:stretch>
        </p:blipFill>
        <p:spPr>
          <a:xfrm>
            <a:off x="4148436" y="3446956"/>
            <a:ext cx="4995564" cy="2747368"/>
          </a:xfrm>
        </p:spPr>
      </p:pic>
    </p:spTree>
    <p:extLst>
      <p:ext uri="{BB962C8B-B14F-4D97-AF65-F5344CB8AC3E}">
        <p14:creationId xmlns:p14="http://schemas.microsoft.com/office/powerpoint/2010/main" val="2030628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971" y="481399"/>
            <a:ext cx="87818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allegiance</a:t>
            </a:r>
            <a:r>
              <a:rPr lang="en-US" dirty="0" smtClean="0"/>
              <a:t>: (n)  </a:t>
            </a:r>
            <a:r>
              <a:rPr lang="en-US" sz="4000" dirty="0" smtClean="0"/>
              <a:t>loyalty or commitment of a subordinate to a superior or of an individual to a group or a cause</a:t>
            </a:r>
            <a:endParaRPr lang="en-US" sz="4000" dirty="0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7367" y="2032000"/>
            <a:ext cx="5984521" cy="4482614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5757333"/>
            <a:ext cx="121356" cy="368830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64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0260"/>
            <a:ext cx="8229600" cy="1055421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emblem</a:t>
            </a:r>
            <a:r>
              <a:rPr lang="en-US" dirty="0" smtClean="0"/>
              <a:t>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(n) a symbolic object such as a distinctive badge of a nation, organization, or family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65444" y="5983111"/>
            <a:ext cx="121356" cy="143052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144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7736</TotalTime>
  <Words>131</Words>
  <Application>Microsoft Macintosh PowerPoint</Application>
  <PresentationFormat>On-screen Show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Ten Mile Day</vt:lpstr>
      <vt:lpstr>barren: (adj) land that is too poor to produce much or any vegetation, bleak and lifeless</vt:lpstr>
      <vt:lpstr>deafening: (adj) so loud as to make it impossible to hear anything else.</vt:lpstr>
      <vt:lpstr>PowerPoint Presentation</vt:lpstr>
      <vt:lpstr>lurched : (v) make an abrupt. unsteady, uncontrolled movement or series of movements</vt:lpstr>
      <vt:lpstr>prying: (adj) excessively interested in a person’s private affairs </vt:lpstr>
      <vt:lpstr>surveying: (v) 1. look carefully and thoroughly at 2. examine and record the area and features of )an area of land) so as to construct a map, plan or description.</vt:lpstr>
      <vt:lpstr>allegiance: (n)  loyalty or commitment of a subordinate to a superior or of an individual to a group or a cause</vt:lpstr>
      <vt:lpstr>emblem:   (n) a symbolic object such as a distinctive badge of a nation, organization, or family </vt:lpstr>
      <vt:lpstr>sustenance: (n) food or drink regarded as a source of strength, nourishment</vt:lpstr>
      <vt:lpstr>adversity: (n) difficulties, misfortune</vt:lpstr>
    </vt:vector>
  </TitlesOfParts>
  <Company>Deer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Satchel Paige</dc:title>
  <dc:creator>Deb Henry</dc:creator>
  <cp:lastModifiedBy>Deb Henry</cp:lastModifiedBy>
  <cp:revision>11</cp:revision>
  <dcterms:created xsi:type="dcterms:W3CDTF">2014-10-02T10:25:39Z</dcterms:created>
  <dcterms:modified xsi:type="dcterms:W3CDTF">2014-10-26T20:52:20Z</dcterms:modified>
</cp:coreProperties>
</file>