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1C6A-3C19-234E-A028-6E510E14850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6023"/>
            <a:ext cx="7772400" cy="1470025"/>
          </a:xfrm>
        </p:spPr>
        <p:txBody>
          <a:bodyPr/>
          <a:lstStyle/>
          <a:p>
            <a:r>
              <a:rPr lang="en-US" dirty="0" smtClean="0"/>
              <a:t>Satchel Paige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485" y="2156048"/>
            <a:ext cx="3319427" cy="414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6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40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strive</a:t>
            </a:r>
            <a:r>
              <a:rPr lang="en-US" dirty="0" smtClean="0"/>
              <a:t>: (V) make great efforts to achieve or obtain something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94" b="22394"/>
          <a:stretch>
            <a:fillRect/>
          </a:stretch>
        </p:blipFill>
        <p:spPr>
          <a:xfrm>
            <a:off x="457200" y="2487613"/>
            <a:ext cx="4209512" cy="186115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948" y="2529048"/>
            <a:ext cx="2171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2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40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mocking</a:t>
            </a:r>
            <a:r>
              <a:rPr lang="en-US" dirty="0" smtClean="0"/>
              <a:t>: (</a:t>
            </a:r>
            <a:r>
              <a:rPr lang="en-US" dirty="0" err="1" smtClean="0"/>
              <a:t>adj</a:t>
            </a:r>
            <a:r>
              <a:rPr lang="en-US" dirty="0" smtClean="0"/>
              <a:t>) making fun of someone or something in a cruel way</a:t>
            </a:r>
            <a:endParaRPr lang="en-US" dirty="0"/>
          </a:p>
        </p:txBody>
      </p:sp>
      <p:pic>
        <p:nvPicPr>
          <p:cNvPr id="8" name="Content Placeholder 7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54" r="-6154"/>
          <a:stretch>
            <a:fillRect/>
          </a:stretch>
        </p:blipFill>
        <p:spPr>
          <a:xfrm>
            <a:off x="457200" y="3587524"/>
            <a:ext cx="3613565" cy="1987322"/>
          </a:xfr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83" y="2583755"/>
            <a:ext cx="3312123" cy="254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9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weary :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 feeling or showing tiredness, </a:t>
            </a:r>
            <a:r>
              <a:rPr lang="en-US" dirty="0" err="1" smtClean="0"/>
              <a:t>sepecially</a:t>
            </a:r>
            <a:r>
              <a:rPr lang="en-US" dirty="0" smtClean="0"/>
              <a:t> as a result of excessive exercise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836" t="-588" r="-911" b="588"/>
          <a:stretch/>
        </p:blipFill>
        <p:spPr>
          <a:xfrm>
            <a:off x="-2152373" y="3432687"/>
            <a:ext cx="5219145" cy="2870329"/>
          </a:xfr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761" y="2826381"/>
            <a:ext cx="4743559" cy="379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9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vigor: </a:t>
            </a:r>
            <a:r>
              <a:rPr lang="en-US" dirty="0" smtClean="0"/>
              <a:t>(n) physical strength and good health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31" r="-12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508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820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r>
              <a:rPr lang="en-US" dirty="0" smtClean="0"/>
              <a:t>: </a:t>
            </a:r>
            <a:r>
              <a:rPr lang="en-US" sz="4000" dirty="0" smtClean="0"/>
              <a:t>(N) 1. a fence or other obstacle that prevents movement or access</a:t>
            </a:r>
            <a:br>
              <a:rPr lang="en-US" sz="4000" dirty="0" smtClean="0"/>
            </a:br>
            <a:r>
              <a:rPr lang="en-US" sz="4000" dirty="0" smtClean="0"/>
              <a:t>2. a circumstance or obstacle that keeps people or things apart or prevents communication/progress</a:t>
            </a:r>
            <a:endParaRPr lang="en-US" sz="4000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>
          <a:xfrm>
            <a:off x="-173965" y="4174813"/>
            <a:ext cx="4143740" cy="2278897"/>
          </a:xfrm>
        </p:spPr>
      </p:pic>
      <p:pic>
        <p:nvPicPr>
          <p:cNvPr id="5" name="Picture 4" descr="barrier-island-aeri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686" y="3931282"/>
            <a:ext cx="4594971" cy="26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2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1" y="481399"/>
            <a:ext cx="87818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endure</a:t>
            </a:r>
            <a:r>
              <a:rPr lang="en-US" dirty="0" smtClean="0"/>
              <a:t>: (V) 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sz="4000" dirty="0" smtClean="0"/>
              <a:t>suffer (something painful or difficult) patiently</a:t>
            </a:r>
            <a:br>
              <a:rPr lang="en-US" sz="4000" dirty="0" smtClean="0"/>
            </a:br>
            <a:r>
              <a:rPr lang="en-US" sz="4000" dirty="0" smtClean="0"/>
              <a:t>2.  remain in existence</a:t>
            </a:r>
            <a:endParaRPr lang="en-US" sz="40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95" r="-19495"/>
          <a:stretch>
            <a:fillRect/>
          </a:stretch>
        </p:blipFill>
        <p:spPr>
          <a:xfrm>
            <a:off x="-508621" y="3058922"/>
            <a:ext cx="7274738" cy="3470376"/>
          </a:xfrm>
        </p:spPr>
      </p:pic>
    </p:spTree>
    <p:extLst>
      <p:ext uri="{BB962C8B-B14F-4D97-AF65-F5344CB8AC3E}">
        <p14:creationId xmlns:p14="http://schemas.microsoft.com/office/powerpoint/2010/main" val="73226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260"/>
            <a:ext cx="8229600" cy="105542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resist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(V) withstand the action or effect of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>
          <a:xfrm>
            <a:off x="0" y="2655621"/>
            <a:ext cx="5905106" cy="3247581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3074038"/>
            <a:ext cx="3327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44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2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unique</a:t>
            </a:r>
            <a:br>
              <a:rPr lang="en-US" dirty="0" smtClean="0"/>
            </a:br>
            <a:r>
              <a:rPr lang="en-US" dirty="0" smtClean="0"/>
              <a:t>being the only one of a kind, unlike anything else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518" t="-23092" r="-8116"/>
          <a:stretch/>
        </p:blipFill>
        <p:spPr>
          <a:xfrm>
            <a:off x="922224" y="2458847"/>
            <a:ext cx="7959958" cy="3909455"/>
          </a:xfrm>
        </p:spPr>
      </p:pic>
    </p:spTree>
    <p:extLst>
      <p:ext uri="{BB962C8B-B14F-4D97-AF65-F5344CB8AC3E}">
        <p14:creationId xmlns:p14="http://schemas.microsoft.com/office/powerpoint/2010/main" val="397630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82</Words>
  <Application>Microsoft Macintosh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Satchel Paige</vt:lpstr>
      <vt:lpstr>strive: (V) make great efforts to achieve or obtain something</vt:lpstr>
      <vt:lpstr>mocking: (adj) making fun of someone or something in a cruel way</vt:lpstr>
      <vt:lpstr>weary : (adj) feeling or showing tiredness, sepecially as a result of excessive exercise</vt:lpstr>
      <vt:lpstr>vigor: (n) physical strength and good health</vt:lpstr>
      <vt:lpstr>barrier: (N) 1. a fence or other obstacle that prevents movement or access 2. a circumstance or obstacle that keeps people or things apart or prevents communication/progress</vt:lpstr>
      <vt:lpstr>endure: (V)  1. suffer (something painful or difficult) patiently 2.  remain in existence</vt:lpstr>
      <vt:lpstr>resist:   (V) withstand the action or effect of  </vt:lpstr>
      <vt:lpstr>unique being the only one of a kind, unlike anything else</vt:lpstr>
    </vt:vector>
  </TitlesOfParts>
  <Company>Deer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Satchel Paige</dc:title>
  <dc:creator>Deb Henry</dc:creator>
  <cp:lastModifiedBy>Deb Henry</cp:lastModifiedBy>
  <cp:revision>4</cp:revision>
  <dcterms:created xsi:type="dcterms:W3CDTF">2014-10-02T10:25:39Z</dcterms:created>
  <dcterms:modified xsi:type="dcterms:W3CDTF">2014-10-02T11:00:01Z</dcterms:modified>
</cp:coreProperties>
</file>